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9C38C-A84A-4764-8401-F136F103294C}" type="datetimeFigureOut">
              <a:rPr lang="ru-RU" smtClean="0"/>
              <a:t>26.05.2016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DBDB1-749D-44A8-AD5B-BAE395F237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9C38C-A84A-4764-8401-F136F103294C}" type="datetimeFigureOut">
              <a:rPr lang="ru-RU" smtClean="0"/>
              <a:t>26.05.2016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DBDB1-749D-44A8-AD5B-BAE395F237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9C38C-A84A-4764-8401-F136F103294C}" type="datetimeFigureOut">
              <a:rPr lang="ru-RU" smtClean="0"/>
              <a:t>26.05.2016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DBDB1-749D-44A8-AD5B-BAE395F237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9C38C-A84A-4764-8401-F136F103294C}" type="datetimeFigureOut">
              <a:rPr lang="ru-RU" smtClean="0"/>
              <a:t>26.05.2016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DBDB1-749D-44A8-AD5B-BAE395F237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9C38C-A84A-4764-8401-F136F103294C}" type="datetimeFigureOut">
              <a:rPr lang="ru-RU" smtClean="0"/>
              <a:t>26.05.2016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DBDB1-749D-44A8-AD5B-BAE395F237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9C38C-A84A-4764-8401-F136F103294C}" type="datetimeFigureOut">
              <a:rPr lang="ru-RU" smtClean="0"/>
              <a:t>26.05.2016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DBDB1-749D-44A8-AD5B-BAE395F237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9C38C-A84A-4764-8401-F136F103294C}" type="datetimeFigureOut">
              <a:rPr lang="ru-RU" smtClean="0"/>
              <a:t>26.05.2016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DBDB1-749D-44A8-AD5B-BAE395F237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9C38C-A84A-4764-8401-F136F103294C}" type="datetimeFigureOut">
              <a:rPr lang="ru-RU" smtClean="0"/>
              <a:t>26.05.2016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DBDB1-749D-44A8-AD5B-BAE395F237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9C38C-A84A-4764-8401-F136F103294C}" type="datetimeFigureOut">
              <a:rPr lang="ru-RU" smtClean="0"/>
              <a:t>26.05.2016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DBDB1-749D-44A8-AD5B-BAE395F237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9C38C-A84A-4764-8401-F136F103294C}" type="datetimeFigureOut">
              <a:rPr lang="ru-RU" smtClean="0"/>
              <a:t>26.05.2016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DBDB1-749D-44A8-AD5B-BAE395F237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9C38C-A84A-4764-8401-F136F103294C}" type="datetimeFigureOut">
              <a:rPr lang="ru-RU" smtClean="0"/>
              <a:t>26.05.2016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DBDB1-749D-44A8-AD5B-BAE395F237A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29C38C-A84A-4764-8401-F136F103294C}" type="datetimeFigureOut">
              <a:rPr lang="ru-RU" smtClean="0"/>
              <a:t>26.05.2016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9DBDB1-749D-44A8-AD5B-BAE395F237A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sport_004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20" y="3643314"/>
            <a:ext cx="8615820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Corbel" pitchFamily="34" charset="0"/>
              </a:rPr>
              <a:t>Одной ногой </a:t>
            </a:r>
          </a:p>
          <a:p>
            <a:pPr algn="ctr"/>
            <a:r>
              <a:rPr lang="ru-RU" sz="6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Corbel" pitchFamily="34" charset="0"/>
              </a:rPr>
              <a:t>в историю баскетбола</a:t>
            </a:r>
            <a:endParaRPr lang="ru-RU" sz="6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Corbe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900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285720" y="1214422"/>
            <a:ext cx="22860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u="sng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Corbel" pitchFamily="34" charset="0"/>
              </a:rPr>
              <a:t>Цель:</a:t>
            </a:r>
            <a:endParaRPr lang="ru-RU" sz="4400" b="1" u="sng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Corbe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4348" y="1928802"/>
            <a:ext cx="5786584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Corbel" pitchFamily="34" charset="0"/>
              </a:rPr>
              <a:t>Познакомить детей </a:t>
            </a:r>
          </a:p>
          <a:p>
            <a:r>
              <a:rPr lang="ru-RU" sz="4000" b="1" i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Corbel" pitchFamily="34" charset="0"/>
              </a:rPr>
              <a:t>с историей баскетбола</a:t>
            </a:r>
            <a:endParaRPr lang="ru-RU" sz="4000" b="1" i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Corbe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900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0" y="500042"/>
            <a:ext cx="7056740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Corbel" pitchFamily="34" charset="0"/>
              </a:rPr>
              <a:t> </a:t>
            </a:r>
            <a:r>
              <a:rPr lang="ru-RU" sz="32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Corbel" pitchFamily="34" charset="0"/>
              </a:rPr>
              <a:t> </a:t>
            </a:r>
            <a:r>
              <a:rPr lang="ru-RU" sz="3200" b="1" u="sng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Corbel" pitchFamily="34" charset="0"/>
              </a:rPr>
              <a:t>Задачи </a:t>
            </a:r>
            <a:r>
              <a:rPr lang="ru-RU" sz="2400" b="1" u="sng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Corbel" pitchFamily="34" charset="0"/>
              </a:rPr>
              <a:t>:</a:t>
            </a:r>
            <a:r>
              <a:rPr lang="ru-RU" sz="2400" b="1" i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Corbel" pitchFamily="34" charset="0"/>
              </a:rPr>
              <a:t> </a:t>
            </a:r>
          </a:p>
          <a:p>
            <a:endParaRPr lang="ru-RU" sz="2400" b="1" i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Corbel" pitchFamily="34" charset="0"/>
            </a:endParaRPr>
          </a:p>
          <a:p>
            <a:pPr marL="457200" indent="-457200"/>
            <a:r>
              <a:rPr lang="ru-RU" sz="2400" b="1" i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Corbel" pitchFamily="34" charset="0"/>
              </a:rPr>
              <a:t>    1. Познакомить </a:t>
            </a:r>
            <a:r>
              <a:rPr lang="ru-RU" sz="2400" b="1" i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Corbel" pitchFamily="34" charset="0"/>
              </a:rPr>
              <a:t>участников проекта с </a:t>
            </a:r>
            <a:endParaRPr lang="ru-RU" sz="2400" b="1" i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Corbel" pitchFamily="34" charset="0"/>
            </a:endParaRPr>
          </a:p>
          <a:p>
            <a:pPr marL="457200" indent="-457200"/>
            <a:r>
              <a:rPr lang="ru-RU" sz="2400" b="1" i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Corbel" pitchFamily="34" charset="0"/>
              </a:rPr>
              <a:t> </a:t>
            </a:r>
            <a:r>
              <a:rPr lang="ru-RU" sz="2400" b="1" i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Corbel" pitchFamily="34" charset="0"/>
              </a:rPr>
              <a:t>            историей </a:t>
            </a:r>
            <a:r>
              <a:rPr lang="ru-RU" sz="2400" b="1" i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Corbel" pitchFamily="34" charset="0"/>
              </a:rPr>
              <a:t>баскетбола. </a:t>
            </a:r>
            <a:r>
              <a:rPr lang="ru-RU" sz="2400" b="1" i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Corbel" pitchFamily="34" charset="0"/>
              </a:rPr>
              <a:t/>
            </a:r>
            <a:br>
              <a:rPr lang="ru-RU" sz="2400" b="1" i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Corbel" pitchFamily="34" charset="0"/>
              </a:rPr>
            </a:br>
            <a:r>
              <a:rPr lang="ru-RU" sz="2400" b="1" i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Corbel" pitchFamily="34" charset="0"/>
              </a:rPr>
              <a:t>  2</a:t>
            </a:r>
            <a:r>
              <a:rPr lang="ru-RU" sz="2400" b="1" i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Corbel" pitchFamily="34" charset="0"/>
              </a:rPr>
              <a:t>. Развивать интерес к баскетболу. </a:t>
            </a:r>
            <a:r>
              <a:rPr lang="ru-RU" sz="2400" b="1" i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Corbel" pitchFamily="34" charset="0"/>
              </a:rPr>
              <a:t/>
            </a:r>
            <a:br>
              <a:rPr lang="ru-RU" sz="2400" b="1" i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Corbel" pitchFamily="34" charset="0"/>
              </a:rPr>
            </a:br>
            <a:r>
              <a:rPr lang="ru-RU" sz="2400" b="1" i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Corbel" pitchFamily="34" charset="0"/>
              </a:rPr>
              <a:t>     3</a:t>
            </a:r>
            <a:r>
              <a:rPr lang="ru-RU" sz="2400" b="1" i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Corbel" pitchFamily="34" charset="0"/>
              </a:rPr>
              <a:t>. Воспитывать чувство товарищества </a:t>
            </a:r>
            <a:endParaRPr lang="ru-RU" sz="2400" b="1" i="1" spc="5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Corbel" pitchFamily="34" charset="0"/>
            </a:endParaRPr>
          </a:p>
          <a:p>
            <a:pPr marL="457200" indent="-457200"/>
            <a:r>
              <a:rPr lang="ru-RU" sz="2400" b="1" i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Corbel" pitchFamily="34" charset="0"/>
              </a:rPr>
              <a:t>                  в </a:t>
            </a:r>
            <a:r>
              <a:rPr lang="ru-RU" sz="2400" b="1" i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Corbel" pitchFamily="34" charset="0"/>
              </a:rPr>
              <a:t>командной игре.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900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357158" y="642918"/>
            <a:ext cx="681629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Corbel" pitchFamily="34" charset="0"/>
              </a:rPr>
              <a:t>Какие основные даты </a:t>
            </a:r>
          </a:p>
          <a:p>
            <a:r>
              <a:rPr lang="ru-RU" sz="3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Corbel" pitchFamily="34" charset="0"/>
              </a:rPr>
              <a:t>                          и события были за </a:t>
            </a:r>
          </a:p>
          <a:p>
            <a:r>
              <a:rPr lang="ru-RU" sz="3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Corbel" pitchFamily="34" charset="0"/>
              </a:rPr>
              <a:t>             историю баскетбола?</a:t>
            </a:r>
            <a:endParaRPr lang="ru-RU" sz="3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Corbe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900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357158" y="1357298"/>
            <a:ext cx="714105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Corbel" pitchFamily="34" charset="0"/>
              </a:rPr>
              <a:t>Какие известные баскетболисты </a:t>
            </a:r>
          </a:p>
          <a:p>
            <a:r>
              <a:rPr lang="ru-RU" sz="36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Corbel" pitchFamily="34" charset="0"/>
              </a:rPr>
              <a:t> </a:t>
            </a:r>
            <a:r>
              <a:rPr lang="ru-RU" sz="3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Corbel" pitchFamily="34" charset="0"/>
              </a:rPr>
              <a:t>                   сделали эту историю?</a:t>
            </a:r>
            <a:endParaRPr lang="ru-RU" sz="3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Corbe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port_004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500034" y="4857760"/>
            <a:ext cx="71160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Corbel" pitchFamily="34" charset="0"/>
              </a:rPr>
              <a:t>Спасибо за внимание!</a:t>
            </a:r>
            <a:endParaRPr lang="ru-RU" sz="54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Corbe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39</Words>
  <Application>Microsoft Office PowerPoint</Application>
  <PresentationFormat>Экран (4:3)</PresentationFormat>
  <Paragraphs>16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Baby</dc:creator>
  <cp:lastModifiedBy>Baby</cp:lastModifiedBy>
  <cp:revision>3</cp:revision>
  <dcterms:created xsi:type="dcterms:W3CDTF">2016-05-26T09:24:48Z</dcterms:created>
  <dcterms:modified xsi:type="dcterms:W3CDTF">2016-05-26T09:46:46Z</dcterms:modified>
</cp:coreProperties>
</file>